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794692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21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соғатын жел солтүстік-шығысқа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22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21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8-10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28356</TotalTime>
  <Words>547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5259</cp:revision>
  <cp:lastPrinted>2021-07-01T07:38:07Z</cp:lastPrinted>
  <dcterms:created xsi:type="dcterms:W3CDTF">2018-03-27T06:03:00Z</dcterms:created>
  <dcterms:modified xsi:type="dcterms:W3CDTF">2026-05-20T08:10:45Z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